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20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7/28/22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 </a:t>
            </a:r>
            <a:r>
              <a:rPr lang="en-US" sz="5400" b="1"/>
              <a:t>Andrew S. Tanenbaum: The Impact of MINIX 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2020-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961</Words>
  <Application>Microsoft Macintosh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 Andrew S. Tanenbaum: The Impact of MINIX </vt:lpstr>
      <vt:lpstr>A Brief History of Dr. Chuck</vt:lpstr>
      <vt:lpstr>PowerPoint Presentation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44</cp:revision>
  <dcterms:created xsi:type="dcterms:W3CDTF">2022-07-26T07:32:28Z</dcterms:created>
  <dcterms:modified xsi:type="dcterms:W3CDTF">2022-07-28T13:13:23Z</dcterms:modified>
</cp:coreProperties>
</file>